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A9ED3E-523D-4EEC-9255-6B0F157281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8855868-CC50-49A4-BD45-2A69EB4B8B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4EA299-D731-40FD-AB42-BE41CA2C2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CDB89-6806-4BEF-858D-21DC6F7A0B30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8240C9-65F0-45B9-90D8-BE5CADC20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36D863E-B24D-4DF4-B95C-32E0D7163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EB1B-8E4E-4A26-9348-3893A3EE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2870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71C72F-BDDB-4A9B-AA88-C1EAF8BAC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8E5701-54E5-454A-B5C8-F4828925E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46BAAC-228C-476C-863B-92D703894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CDB89-6806-4BEF-858D-21DC6F7A0B30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9FC9D2-57D0-49A4-ACAC-F4C308276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04D801-CB4D-4D8B-980F-88240844D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EB1B-8E4E-4A26-9348-3893A3EE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0379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228A8D-DED8-4E6C-BAEA-56A057134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4E12B7C-440B-4BAC-BD26-ADAA5D73D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5C47B6-2FBF-4DC4-8804-DBB1CC5F0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CDB89-6806-4BEF-858D-21DC6F7A0B30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3D3C8C8-6445-4F0E-98AF-C66E5DB58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9A5908-54E5-463C-B82B-DDFCF5CC7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EB1B-8E4E-4A26-9348-3893A3EE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0639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11F789-09D5-4E80-B5C4-9D6AE56EB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3E00DE-39E4-45F8-8F0D-25675D8296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4CC1079-8641-4798-B1A2-25CD06EB1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0873916-8056-492C-9DC2-1E24CF35D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CDB89-6806-4BEF-858D-21DC6F7A0B30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76FA801-659B-430E-84A4-8DF989E55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E4A2F05-C9A6-45A2-BF9D-68E1903C2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EB1B-8E4E-4A26-9348-3893A3EE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143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2B3695-43E0-42AC-9E1C-C77B88A93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18FC1FA-B654-405F-9727-48F89D889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3449C71-B006-41F0-BA53-D0DD675408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1A6CC26-B3CC-4C2C-B6CD-570EC59D83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41FF74F-0BFE-4E49-9814-B25D730B5E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0842813-0AC2-428D-9996-5B4E51C61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CDB89-6806-4BEF-858D-21DC6F7A0B30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BDBB957-7DB7-47D2-9A40-AE2C42449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C446D3B-44C5-4442-BF9F-AB3372147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EB1B-8E4E-4A26-9348-3893A3EE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7233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EDA8CB-FF4F-45D2-84F1-BDBA883DC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E7E9D7A-46B8-4FB1-88A8-4B0206A7F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CDB89-6806-4BEF-858D-21DC6F7A0B30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D607A73-65DF-41F3-A87E-0FC4C1A33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79D7EE3-2D5B-4CB8-A230-EFBC7EF65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EB1B-8E4E-4A26-9348-3893A3EE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1945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CDDE3E9-B3FE-4201-8AA0-76A08A0EC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CDB89-6806-4BEF-858D-21DC6F7A0B30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5BC4B0E-EEFF-43E2-85E1-768E7680D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EDE5470-D8C3-4173-ABFC-B82CDFABC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EB1B-8E4E-4A26-9348-3893A3EE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2174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B85CB4-869B-4F5E-9D36-FD7F946D8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D25709-A00D-4E61-9BD3-45D6E8DEB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5EC159B-B01D-4AF3-8C1F-6A7B0CAF71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3841E00-F1B0-419E-9E6D-9A75503D2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CDB89-6806-4BEF-858D-21DC6F7A0B30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2DB0DC2-69B6-45BC-A1C9-6B5F5ECC9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3A97D3A-3E7D-478E-B328-2F5BB7969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EB1B-8E4E-4A26-9348-3893A3EE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1116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97ABDE-99CD-46CB-AF62-13FDE3F9C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225F900-5FE3-4296-9CE7-12FE539A7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E58C4B8-8768-466D-BE41-18A9D23617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466129C-1A26-4A0D-A35F-722412622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CDB89-6806-4BEF-858D-21DC6F7A0B30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88516A7-91F4-4FF1-BF76-72591ABD2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D6DD265-205A-47C1-9268-7FE798225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EB1B-8E4E-4A26-9348-3893A3EE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4654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443E37-4952-4BC3-AC88-F4F5B08D0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18AAF12-EA30-414F-B407-580B53A44E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FB62CA3-031B-4A64-B3E3-29E5424E6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CDB89-6806-4BEF-858D-21DC6F7A0B30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734614-1795-44D8-ABD1-284A8E032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B07A7A2-D998-47C1-94BA-53EB96693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EB1B-8E4E-4A26-9348-3893A3EE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5682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FDFE24D-FCDE-44E6-BC3D-2BE6E94884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20440CE-BBEC-47C8-82E9-6F269563A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3167B23-FA12-4836-AAEF-2211DF798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CDB89-6806-4BEF-858D-21DC6F7A0B30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366AD72-D0C2-457E-92C5-F2F47D9BE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AEF8F1-C53F-4063-AD96-E1498A9B0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EB1B-8E4E-4A26-9348-3893A3EE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062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1541BC8-1863-495D-8C53-F23B3E0DB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C82D9D5-E13B-419D-B090-AFEAE5C7F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2FC1103-EAA9-4E59-A0B0-B80718E8FA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CDB89-6806-4BEF-858D-21DC6F7A0B30}" type="datetimeFigureOut">
              <a:rPr kumimoji="1" lang="ja-JP" altLang="en-US" smtClean="0"/>
              <a:t>2022/4/26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E0414C-6A0E-4B18-BE28-09DDCB9755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418576-1525-44E4-9F3D-F6A44CEF55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EEB1B-8E4E-4A26-9348-3893A3EE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28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5">
            <a:extLst>
              <a:ext uri="{FF2B5EF4-FFF2-40B4-BE49-F238E27FC236}">
                <a16:creationId xmlns:a16="http://schemas.microsoft.com/office/drawing/2014/main" id="{59701853-8F6F-4DD0-8F2D-8951175F07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204982"/>
              </p:ext>
            </p:extLst>
          </p:nvPr>
        </p:nvGraphicFramePr>
        <p:xfrm>
          <a:off x="606425" y="774130"/>
          <a:ext cx="10979149" cy="57097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3225">
                  <a:extLst>
                    <a:ext uri="{9D8B030D-6E8A-4147-A177-3AD203B41FA5}">
                      <a16:colId xmlns:a16="http://schemas.microsoft.com/office/drawing/2014/main" val="3614534370"/>
                    </a:ext>
                  </a:extLst>
                </a:gridCol>
                <a:gridCol w="3525308">
                  <a:extLst>
                    <a:ext uri="{9D8B030D-6E8A-4147-A177-3AD203B41FA5}">
                      <a16:colId xmlns:a16="http://schemas.microsoft.com/office/drawing/2014/main" val="199355438"/>
                    </a:ext>
                  </a:extLst>
                </a:gridCol>
                <a:gridCol w="3525308">
                  <a:extLst>
                    <a:ext uri="{9D8B030D-6E8A-4147-A177-3AD203B41FA5}">
                      <a16:colId xmlns:a16="http://schemas.microsoft.com/office/drawing/2014/main" val="2418456459"/>
                    </a:ext>
                  </a:extLst>
                </a:gridCol>
                <a:gridCol w="3525308">
                  <a:extLst>
                    <a:ext uri="{9D8B030D-6E8A-4147-A177-3AD203B41FA5}">
                      <a16:colId xmlns:a16="http://schemas.microsoft.com/office/drawing/2014/main" val="174188119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/>
                        <a:t>内部環境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7368913"/>
                  </a:ext>
                </a:extLst>
              </a:tr>
              <a:tr h="1771173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marL="45720" marR="45720" vert="eaVert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1" dirty="0">
                          <a:solidFill>
                            <a:srgbClr val="FFC000"/>
                          </a:solidFill>
                        </a:rPr>
                        <a:t>強み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弱み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873285"/>
                  </a:ext>
                </a:extLst>
              </a:tr>
              <a:tr h="1771173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800" b="1" dirty="0"/>
                        <a:t>外部環境</a:t>
                      </a:r>
                    </a:p>
                  </a:txBody>
                  <a:tcPr marL="45720" marR="45720" vert="eaVert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1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機会</a:t>
                      </a:r>
                      <a:endParaRPr kumimoji="1" lang="en-US" altLang="ja-JP" sz="1800" b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/>
                        <a:t>強み</a:t>
                      </a:r>
                      <a:r>
                        <a:rPr kumimoji="1" lang="en-US" altLang="ja-JP" b="1" dirty="0"/>
                        <a:t>×</a:t>
                      </a:r>
                      <a:r>
                        <a:rPr kumimoji="1" lang="ja-JP" altLang="en-US" b="1" dirty="0"/>
                        <a:t>機会</a:t>
                      </a:r>
                      <a:endParaRPr kumimoji="1" lang="en-US" altLang="ja-JP" b="1" dirty="0"/>
                    </a:p>
                  </a:txBody>
                  <a:tcPr marL="45720" marR="45720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/>
                        <a:t>弱み</a:t>
                      </a:r>
                      <a:r>
                        <a:rPr kumimoji="1" lang="en-US" altLang="ja-JP" b="1" dirty="0"/>
                        <a:t>×</a:t>
                      </a:r>
                      <a:r>
                        <a:rPr kumimoji="1" lang="ja-JP" altLang="en-US" b="1" dirty="0"/>
                        <a:t>機会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340277"/>
                  </a:ext>
                </a:extLst>
              </a:tr>
              <a:tr h="1771173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1" dirty="0">
                          <a:solidFill>
                            <a:srgbClr val="92D050"/>
                          </a:solidFill>
                        </a:rPr>
                        <a:t>脅威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1" dirty="0"/>
                        <a:t>強み</a:t>
                      </a:r>
                      <a:r>
                        <a:rPr kumimoji="1" lang="en-US" altLang="ja-JP" b="1" dirty="0"/>
                        <a:t>×</a:t>
                      </a:r>
                      <a:r>
                        <a:rPr kumimoji="1" lang="ja-JP" altLang="en-US" b="1" dirty="0"/>
                        <a:t>脅威</a:t>
                      </a:r>
                      <a:endParaRPr kumimoji="1" lang="en-US" altLang="ja-JP" b="1" dirty="0"/>
                    </a:p>
                    <a:p>
                      <a:pPr algn="ctr"/>
                      <a:endParaRPr kumimoji="1" lang="ja-JP" altLang="en-US" b="1" dirty="0"/>
                    </a:p>
                  </a:txBody>
                  <a:tcPr marL="45720" marR="45720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/>
                        <a:t>弱み</a:t>
                      </a:r>
                      <a:r>
                        <a:rPr kumimoji="1" lang="en-US" altLang="ja-JP" b="1" dirty="0"/>
                        <a:t>×</a:t>
                      </a:r>
                      <a:r>
                        <a:rPr kumimoji="1" lang="ja-JP" altLang="en-US" b="1" dirty="0"/>
                        <a:t>脅威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519556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4D83F43-9CAA-41A4-8E1C-C1887287345A}"/>
              </a:ext>
            </a:extLst>
          </p:cNvPr>
          <p:cNvSpPr/>
          <p:nvPr/>
        </p:nvSpPr>
        <p:spPr>
          <a:xfrm>
            <a:off x="0" y="1"/>
            <a:ext cx="12192000" cy="6286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クロス</a:t>
            </a:r>
            <a:r>
              <a:rPr kumimoji="1" lang="en-US" altLang="ja-JP" sz="2400" b="1" dirty="0"/>
              <a:t>SWOT</a:t>
            </a:r>
            <a:r>
              <a:rPr kumimoji="1" lang="ja-JP" altLang="en-US" sz="2400" b="1" dirty="0"/>
              <a:t>分析　テンプレート</a:t>
            </a:r>
          </a:p>
        </p:txBody>
      </p:sp>
    </p:spTree>
    <p:extLst>
      <p:ext uri="{BB962C8B-B14F-4D97-AF65-F5344CB8AC3E}">
        <p14:creationId xmlns:p14="http://schemas.microsoft.com/office/powerpoint/2010/main" val="2070152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24</Words>
  <Application>Microsoft Office PowerPoint</Application>
  <PresentationFormat>ワイド画面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吉野　諒</dc:creator>
  <cp:lastModifiedBy>吉野　諒</cp:lastModifiedBy>
  <cp:revision>3</cp:revision>
  <dcterms:created xsi:type="dcterms:W3CDTF">2022-04-05T00:17:00Z</dcterms:created>
  <dcterms:modified xsi:type="dcterms:W3CDTF">2022-04-26T10:22:45Z</dcterms:modified>
</cp:coreProperties>
</file>